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Role of NGOs in Development Communication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Unit III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Paper: Development Communication</a:t>
            </a:r>
            <a:b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Course: BJMC , Semester: II</a:t>
            </a:r>
            <a:b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Institution: DSPMU, Ranchi</a:t>
            </a:r>
            <a:b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Teacher’s Name: Sumedha Chaudhury</a:t>
            </a:r>
            <a:endParaRPr lang="en-IN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What is NGO?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NGO means N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on-Governmental Organization. , </a:t>
            </a:r>
          </a:p>
          <a:p>
            <a:pPr algn="just">
              <a:buNone/>
            </a:pPr>
            <a:endParaRPr lang="en-IN" b="1" dirty="0" smtClean="0">
              <a:solidFill>
                <a:schemeClr val="tx1"/>
              </a:solidFill>
              <a:latin typeface="Centaur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   Synonyms for NGO: NPO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(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non-profit organization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), CSO (civil society organization), TSO (third sector organization), VSO (voluntary sector organization), CBO (community-based organization), GRO (grass roots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organization). </a:t>
            </a:r>
          </a:p>
          <a:p>
            <a:pPr>
              <a:buNone/>
            </a:pPr>
            <a:endParaRPr lang="en-IN" b="1" dirty="0" smtClean="0">
              <a:solidFill>
                <a:schemeClr val="tx1"/>
              </a:solidFill>
              <a:latin typeface="Centaur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  According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to the United Nations, any kind of private organization that is independent from government control can be termed an ‘NGO’, provided it is not for profit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.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</a:t>
            </a:r>
            <a:endParaRPr lang="en-IN" b="1" dirty="0" smtClean="0">
              <a:solidFill>
                <a:schemeClr val="tx1"/>
              </a:solidFill>
              <a:latin typeface="Centaur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b="1" dirty="0" smtClean="0">
              <a:solidFill>
                <a:schemeClr val="tx1"/>
              </a:solidFill>
              <a:latin typeface="Centaur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    There </a:t>
            </a:r>
            <a:r>
              <a:rPr lang="en-IN" b="1" dirty="0" smtClean="0">
                <a:solidFill>
                  <a:schemeClr val="tx1"/>
                </a:solidFill>
                <a:latin typeface="Centaur" pitchFamily="18" charset="0"/>
                <a:cs typeface="Times New Roman" pitchFamily="18" charset="0"/>
              </a:rPr>
              <a:t>is no difference between a non-governmental organization and a private voluntary organization</a:t>
            </a:r>
            <a:endParaRPr lang="en-IN" b="1" dirty="0">
              <a:solidFill>
                <a:schemeClr val="tx1"/>
              </a:solidFill>
              <a:latin typeface="Centaur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NGO Activities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NGOs are divided into two types for activities. These are: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   Operational NGOs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Campaigning NGOs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endParaRPr lang="en-IN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Operational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have to mobilize resources, in the form of financial donations, materials or volunteer labour, in order to sustain their projects and programmes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Example: Citizens Foundation.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Campaigning NGOs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want to achieve large scale change with indirect involvement of political system. Example: change.org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NGOs &amp; Development</a:t>
            </a:r>
            <a:endParaRPr lang="en-IN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NGOs works as implementer, catalyst and partner for development</a:t>
            </a:r>
            <a:r>
              <a:rPr lang="en-US" dirty="0" smtClean="0"/>
              <a:t>. For Example: ADR work on the political system of India and its states on behalf of government. Similarly, UNICEF conducts programmes in collaboration with government. </a:t>
            </a:r>
            <a:endParaRPr lang="en-IN" dirty="0"/>
          </a:p>
        </p:txBody>
      </p:sp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225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Role of NGOs in Development Communication  Unit III</vt:lpstr>
      <vt:lpstr>What is NGO?</vt:lpstr>
      <vt:lpstr>NGO Activities </vt:lpstr>
      <vt:lpstr>Slide 4</vt:lpstr>
      <vt:lpstr>NGOs &amp; Development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2006-08-16T00:00:00Z</dcterms:created>
  <dcterms:modified xsi:type="dcterms:W3CDTF">2020-06-08T17:22:38Z</dcterms:modified>
</cp:coreProperties>
</file>